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0168ad00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0168ad00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0168ad00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0168ad00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0168ad00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0168ad00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0168ad00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0168ad00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a493295d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4a493295d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a493295d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4a493295d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c13d17cbc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c13d17cbc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a493295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a493295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9a2d4d6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9a2d4d6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a493295d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a493295d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4a493295d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4a493295d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9a84d5e5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49a84d5e5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a493295d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a493295d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Mine Block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Tom Lambilotte et Louis Nucera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 title="menu de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3" title="CaptureGa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32100"/>
            <a:ext cx="8839204" cy="4389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4" title="planif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8325" y="152400"/>
            <a:ext cx="501603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/>
        </p:nvSpPr>
        <p:spPr>
          <a:xfrm>
            <a:off x="1926850" y="1313075"/>
            <a:ext cx="5710800" cy="28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PETITE</a:t>
            </a:r>
            <a:endParaRPr b="1" i="1"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i="1"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DÉMONSTRATION</a:t>
            </a:r>
            <a:endParaRPr b="1" i="1" sz="3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5200"/>
              <a:t>FINI</a:t>
            </a:r>
            <a:endParaRPr b="1" i="1" sz="5200"/>
          </a:p>
        </p:txBody>
      </p:sp>
      <p:sp>
        <p:nvSpPr>
          <p:cNvPr id="226" name="Google Shape;226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700">
                <a:highlight>
                  <a:schemeClr val="accent2"/>
                </a:highlight>
              </a:rPr>
              <a:t>Merci de votre </a:t>
            </a:r>
            <a:r>
              <a:rPr b="1" i="1" lang="fr" sz="3700">
                <a:highlight>
                  <a:schemeClr val="accent2"/>
                </a:highlight>
              </a:rPr>
              <a:t>écoute </a:t>
            </a:r>
            <a:endParaRPr b="1" i="1" sz="3700">
              <a:highlight>
                <a:schemeClr val="accent2"/>
              </a:highlight>
            </a:endParaRPr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fr" sz="1900">
                <a:solidFill>
                  <a:srgbClr val="00FFFF"/>
                </a:solidFill>
              </a:rPr>
              <a:t>Si vous avez des question c’est le moment !</a:t>
            </a:r>
            <a:r>
              <a:rPr b="1" i="1" lang="fr" sz="1900">
                <a:solidFill>
                  <a:schemeClr val="lt2"/>
                </a:solidFill>
              </a:rPr>
              <a:t> </a:t>
            </a:r>
            <a:endParaRPr b="1" i="1" sz="1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350950" y="275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600"/>
              <a:t>DÉFINITION</a:t>
            </a:r>
            <a:r>
              <a:rPr b="1" i="1" lang="fr" sz="3600"/>
              <a:t> DU PROJET</a:t>
            </a:r>
            <a:endParaRPr b="1" i="1" sz="36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59750" y="1499550"/>
            <a:ext cx="3342900" cy="27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500"/>
              <a:t>Mine Block est un jeu de puzzle où le joueur doit manipuler des blocs géométriques colorés </a:t>
            </a:r>
            <a:endParaRPr b="1" i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fr" sz="1500"/>
              <a:t>  </a:t>
            </a:r>
            <a:endParaRPr b="1" i="1"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fr" sz="1500"/>
              <a:t> Il faut aligner des blocs pour les </a:t>
            </a:r>
            <a:r>
              <a:rPr b="1" i="1" lang="fr" sz="1500"/>
              <a:t>détruire </a:t>
            </a:r>
            <a:endParaRPr b="1" i="1" sz="15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225" y="896000"/>
            <a:ext cx="5260075" cy="40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86975" y="2805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600"/>
              <a:t>CONNEXION AU JEU</a:t>
            </a:r>
            <a:endParaRPr b="1" i="1" sz="360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6377050" y="5143500"/>
            <a:ext cx="850500" cy="1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271650" y="489850"/>
            <a:ext cx="4194900" cy="19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5254825" y="2921325"/>
            <a:ext cx="3794100" cy="20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271650" y="1438400"/>
            <a:ext cx="2471700" cy="29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Cliquez</a:t>
            </a:r>
            <a:r>
              <a:rPr b="1" i="1"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pour enregistrer les informations dans le stockage local.</a:t>
            </a:r>
            <a:endParaRPr b="1" i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Les données (nom, âge et score) seront ensuite ajoutées au tableau des scores.</a:t>
            </a:r>
            <a:endParaRPr b="1" i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15" title="Cap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350" y="1137450"/>
            <a:ext cx="5878924" cy="350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22900" y="4191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700"/>
              <a:t>LES </a:t>
            </a:r>
            <a:r>
              <a:rPr b="1" i="1" lang="fr" sz="3700"/>
              <a:t>DIFFÉRENTS</a:t>
            </a:r>
            <a:r>
              <a:rPr b="1" i="1" lang="fr" sz="3700"/>
              <a:t> BOUTONS</a:t>
            </a:r>
            <a:endParaRPr b="1" i="1" sz="3700"/>
          </a:p>
        </p:txBody>
      </p:sp>
      <p:pic>
        <p:nvPicPr>
          <p:cNvPr id="158" name="Google Shape;158;p16" title="menu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888" y="1252550"/>
            <a:ext cx="6715422" cy="350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4200"/>
              <a:t>Règle du jeu</a:t>
            </a:r>
            <a:endParaRPr b="1" i="1" sz="4200"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70675" y="1307850"/>
            <a:ext cx="28041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fr" sz="1800">
                <a:latin typeface="Arial"/>
                <a:ea typeface="Arial"/>
                <a:cs typeface="Arial"/>
                <a:sym typeface="Arial"/>
              </a:rPr>
              <a:t>Le menu des règles explique comment jouer.</a:t>
            </a:r>
            <a:endParaRPr b="1" i="1"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fr" sz="1800">
                <a:latin typeface="Arial"/>
                <a:ea typeface="Arial"/>
                <a:cs typeface="Arial"/>
                <a:sym typeface="Arial"/>
              </a:rPr>
              <a:t>Il présente les différentes consignes pour mieux comprendre le déroulement de l’aventure.</a:t>
            </a:r>
            <a:endParaRPr b="1" i="1"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17" title="regle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175" y="1460250"/>
            <a:ext cx="5864425" cy="3370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511250" y="2200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5200">
                <a:latin typeface="Arial"/>
                <a:ea typeface="Arial"/>
                <a:cs typeface="Arial"/>
                <a:sym typeface="Arial"/>
              </a:rPr>
              <a:t>Crédits</a:t>
            </a:r>
            <a:endParaRPr b="1" i="1" sz="5200"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43750" y="1552375"/>
            <a:ext cx="2498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800">
                <a:latin typeface="Arial"/>
                <a:ea typeface="Arial"/>
                <a:cs typeface="Arial"/>
                <a:sym typeface="Arial"/>
              </a:rPr>
              <a:t>Cela reprend les noms des réalisateurs, de l'école et l’année où a été créé ce jeu </a:t>
            </a:r>
            <a:endParaRPr b="1" i="1" sz="1700"/>
          </a:p>
        </p:txBody>
      </p:sp>
      <p:pic>
        <p:nvPicPr>
          <p:cNvPr id="172" name="Google Shape;172;p18" title="credit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9875" y="1379800"/>
            <a:ext cx="6149725" cy="3052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377675" y="73100"/>
            <a:ext cx="6362100" cy="13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5200"/>
              <a:t>G</a:t>
            </a:r>
            <a:r>
              <a:rPr b="1" i="1" lang="fr" sz="5200"/>
              <a:t>ame</a:t>
            </a:r>
            <a:endParaRPr b="1" i="1" sz="5200"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163200" y="1618100"/>
            <a:ext cx="2524800" cy="2498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800">
                <a:latin typeface="Arial"/>
                <a:ea typeface="Arial"/>
                <a:cs typeface="Arial"/>
                <a:sym typeface="Arial"/>
              </a:rPr>
              <a:t>Ce menu est l’interface de jeu sur laquelle on va jouer et placer les différents blocs.</a:t>
            </a:r>
            <a:endParaRPr b="1" i="1" sz="1700"/>
          </a:p>
        </p:txBody>
      </p:sp>
      <p:pic>
        <p:nvPicPr>
          <p:cNvPr id="179" name="Google Shape;179;p19" title="game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2625" y="1153800"/>
            <a:ext cx="6023516" cy="34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1532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5200"/>
              <a:t>Y</a:t>
            </a:r>
            <a:r>
              <a:rPr b="1" i="1" lang="fr" sz="5200"/>
              <a:t>ou died !</a:t>
            </a:r>
            <a:endParaRPr b="1" i="1" sz="5200"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311725" y="1295625"/>
            <a:ext cx="2517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1800">
                <a:latin typeface="Arial"/>
                <a:ea typeface="Arial"/>
                <a:cs typeface="Arial"/>
                <a:sym typeface="Arial"/>
              </a:rPr>
              <a:t>Si tous les blocs sont remplis, vous perdez et une interface s’affiche avec deux boutons : réessayer ou retourner au menu.</a:t>
            </a:r>
            <a:endParaRPr b="1" i="1" sz="2100"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875" y="1426946"/>
            <a:ext cx="6083125" cy="304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 title="menu de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 title="CaptureMenu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300" y="633876"/>
            <a:ext cx="4166673" cy="20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 title="CaptureRegleDuJeu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700" y="2934350"/>
            <a:ext cx="4166676" cy="2087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 title="CaptureCredit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2187" y="2935288"/>
            <a:ext cx="4162903" cy="208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